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ADFC6-1151-4CF7-A0CB-75CFAADC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66DC05-18A5-410A-AB39-3009E340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CA0A2-81CE-40C1-8D2A-4AFCE9B7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BA2489-8E9E-4F6C-B1E4-D6071358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17E427-5D88-4591-BEFC-06BC6D20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9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CE15C-D603-4647-80BD-1852247B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C8CD97-65A1-46A1-B134-3CAA1791C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0B0CE-BDB8-4EEF-94FC-279321D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B74E5-CFA9-4A81-9F1A-26DE2C1C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C53FA8-7AAD-42F5-BD84-34445846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D17591-F65C-4644-A144-ECB35EA5D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44CE29-8E77-4A1F-978F-875357D52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9905F-72A0-4092-9FE1-682DF01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EB6480-52B1-401C-9929-6543A2CD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A7C71-11A6-4B97-8B06-63B22E36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33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8B490-651B-4708-9CCC-E4452E17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E22294-B6EE-489C-AA95-51865604F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3C361-89EC-49D9-89C2-13B8524F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96828F-AA4D-4C4D-AA91-658E8E8F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FC7F0-F709-487B-9BF9-650F72F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68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05E0A-3E6D-407D-AD27-5C850F01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5CB2C4-BEC7-4845-9795-5C90F1CD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89AEB-C9AA-4E46-B748-FB2BA03D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D9F8CB-1B02-4A4A-91CB-CF68D113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09D2A-7EFD-45CE-9E67-59E39598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9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8DAE-95A8-4E77-BF64-4B4923D8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C487CA-5F64-45C4-B427-1D2D401C7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4CCBF9-03B6-47CF-AA8B-BDEB9A6B9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F314F-ECB5-4528-9F92-37F5460C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E6C6FA-47CF-4ADB-8155-79196158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280B10-86A3-4600-B558-8C0A20B0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24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E93E-0B8D-4311-9425-688AD2DD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82B8E-DD62-456F-A204-5F1ED85A1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C7AB86-CB8D-4241-9143-D434B8DFA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A6EC06-0816-4778-9DAA-C45190B9F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AC0EA9-E9FF-4A72-8895-6DD78681E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5AC91E-D758-4822-9C99-754F9584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A15DFC-5B39-4740-9CBA-546FD9E5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CF4C38-E73A-43AE-8571-D6FF9102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3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CF935-EC1D-4379-97A6-73FFAAC8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31A2B3-12D4-42B1-A9DB-A0ACBEB2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531968-2E63-4A97-9AEC-41B0DB85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939F37-C92B-4885-AAE2-2FE34CD5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55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75958F-4513-4A0E-8E22-36936F78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61C22F-9FE0-4852-8147-D036CFDD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576E1-EEC4-4388-9EE9-BE9A53B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8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2636A-BAD4-4458-8AE6-3D8E6907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95DDD-5BE8-42DA-9DFF-753B0344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D1A8C7-0E0D-4ED4-B0E2-7B25068B4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3631B8-CC2D-471E-9322-28581B5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5DEC5F-CDFF-4E35-856C-FEADEEC9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797C27-85F8-4C37-93AE-B8B5D9D6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2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BE46D-581B-4B4C-A7D5-C0DF30A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B66EBD-F9AF-4B5C-A439-084FEADE5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EC2BF9-ACF7-40E4-8553-F76B5394D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60EBCC-BEFD-4553-9C30-800CE3C8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39E27E-B340-433C-A0FC-B0EA4DB5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E14CA-D882-4453-A7A0-7038BFF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5821DE-340D-406B-8077-660E8D58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5F1C6F-1E5F-4B0A-B3B2-D12548AB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4CC043-D18A-4553-A312-2ABA2264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9A3A-8D85-4F51-AA31-4E20052B3640}" type="datetimeFigureOut">
              <a:rPr lang="de-DE" smtClean="0"/>
              <a:t>17.01.2021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4E635C-8C18-463E-BDA5-AC41FD47A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14F44D-FD95-43FA-B3C5-2CD190E03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EA96-5574-4C6A-8F7B-5C997957D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E80467-5A5C-4B24-85D2-9FFE07954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0"/>
            <a:ext cx="5931845" cy="6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D3AF0-3D16-415A-A212-32F49EE3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C56F96-A27C-496F-B1AB-1D5F1F21DF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" y="0"/>
            <a:ext cx="54729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F6183F-6B79-485D-B94F-3BE938D3F6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7" y="0"/>
            <a:ext cx="5320553" cy="6763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30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9468692-E970-48E2-AB1A-9BA10E2C02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62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B5CA80-67FA-4C65-9464-6F5F04E909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99" y="941294"/>
            <a:ext cx="6325701" cy="470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1399C5A-2DB2-433E-BC00-E5F75262D9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" y="1"/>
            <a:ext cx="451821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536F25-BDEE-486A-A3A0-A54A88DA04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8" y="73959"/>
            <a:ext cx="3641537" cy="671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AF9D81-04AA-4B53-BAA8-0B9E84062C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73959"/>
            <a:ext cx="3744631" cy="671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5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F1D239-4491-4D19-8025-EC195295F8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7" y="0"/>
            <a:ext cx="6010835" cy="6683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0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F514984-E335-406D-A96F-FBB3DF4E4F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4129"/>
            <a:ext cx="5526741" cy="6763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7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992CB3-6570-4FE4-B288-D5E7E81CC1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2" y="0"/>
            <a:ext cx="6965576" cy="675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62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5D819B6-140C-4B87-9673-A1F353E87C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4" y="0"/>
            <a:ext cx="7234518" cy="6750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4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C782D2-1AF2-4A43-A753-F266227463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29" y="1"/>
            <a:ext cx="787997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18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4A66E4B-6C9E-4BEA-A854-6A2EEB5331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88" y="0"/>
            <a:ext cx="504264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00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9AC3399-BB74-4A59-AA72-F54806A41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52" y="1"/>
            <a:ext cx="6505254" cy="68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F5D1682-EA3A-4921-804A-59C581988A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0"/>
            <a:ext cx="525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24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Weckauf</dc:creator>
  <cp:lastModifiedBy>Weckauf</cp:lastModifiedBy>
  <cp:revision>5</cp:revision>
  <dcterms:created xsi:type="dcterms:W3CDTF">2021-01-16T16:30:25Z</dcterms:created>
  <dcterms:modified xsi:type="dcterms:W3CDTF">2021-01-17T17:59:13Z</dcterms:modified>
</cp:coreProperties>
</file>