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7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4B79-35FF-4CCF-ADE0-F199BF9C3095}" type="datetimeFigureOut">
              <a:rPr lang="de-DE" smtClean="0"/>
              <a:t>16.01.2019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9151-27E6-49D4-AE42-9D435413BD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144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4B79-35FF-4CCF-ADE0-F199BF9C3095}" type="datetimeFigureOut">
              <a:rPr lang="de-DE" smtClean="0"/>
              <a:t>16.01.2019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9151-27E6-49D4-AE42-9D435413BD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940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4B79-35FF-4CCF-ADE0-F199BF9C3095}" type="datetimeFigureOut">
              <a:rPr lang="de-DE" smtClean="0"/>
              <a:t>16.01.2019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9151-27E6-49D4-AE42-9D435413BD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72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4B79-35FF-4CCF-ADE0-F199BF9C3095}" type="datetimeFigureOut">
              <a:rPr lang="de-DE" smtClean="0"/>
              <a:t>16.01.2019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9151-27E6-49D4-AE42-9D435413BD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72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4B79-35FF-4CCF-ADE0-F199BF9C3095}" type="datetimeFigureOut">
              <a:rPr lang="de-DE" smtClean="0"/>
              <a:t>16.01.2019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9151-27E6-49D4-AE42-9D435413BD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05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4B79-35FF-4CCF-ADE0-F199BF9C3095}" type="datetimeFigureOut">
              <a:rPr lang="de-DE" smtClean="0"/>
              <a:t>16.01.2019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9151-27E6-49D4-AE42-9D435413BD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62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4B79-35FF-4CCF-ADE0-F199BF9C3095}" type="datetimeFigureOut">
              <a:rPr lang="de-DE" smtClean="0"/>
              <a:t>16.01.2019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9151-27E6-49D4-AE42-9D435413BD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460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4B79-35FF-4CCF-ADE0-F199BF9C3095}" type="datetimeFigureOut">
              <a:rPr lang="de-DE" smtClean="0"/>
              <a:t>16.01.2019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9151-27E6-49D4-AE42-9D435413BD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1860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4B79-35FF-4CCF-ADE0-F199BF9C3095}" type="datetimeFigureOut">
              <a:rPr lang="de-DE" smtClean="0"/>
              <a:t>16.01.2019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9151-27E6-49D4-AE42-9D435413BD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105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4B79-35FF-4CCF-ADE0-F199BF9C3095}" type="datetimeFigureOut">
              <a:rPr lang="de-DE" smtClean="0"/>
              <a:t>16.01.2019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9151-27E6-49D4-AE42-9D435413BD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74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4B79-35FF-4CCF-ADE0-F199BF9C3095}" type="datetimeFigureOut">
              <a:rPr lang="de-DE" smtClean="0"/>
              <a:t>16.01.2019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F9151-27E6-49D4-AE42-9D435413BD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991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D4B79-35FF-4CCF-ADE0-F199BF9C3095}" type="datetimeFigureOut">
              <a:rPr lang="de-DE" smtClean="0"/>
              <a:t>16.01.2019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F9151-27E6-49D4-AE42-9D435413BD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01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e-DE" b="1" dirty="0" smtClean="0"/>
          </a:p>
          <a:p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791580" y="1124744"/>
            <a:ext cx="75608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AT" sz="6000" b="1" dirty="0" smtClean="0">
                <a:solidFill>
                  <a:srgbClr val="FF0000"/>
                </a:solidFill>
                <a:effectLst/>
                <a:latin typeface="Script MT Bold"/>
                <a:ea typeface="Calibri"/>
                <a:cs typeface="Arial"/>
              </a:rPr>
              <a:t>„Wie kann ich rasten, wo der Teufel arbeitet“</a:t>
            </a:r>
            <a:endParaRPr lang="de-DE" sz="6000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de-AT" sz="2800" dirty="0" smtClean="0">
              <a:effectLst/>
              <a:latin typeface="Arial Black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de-AT" sz="2400" dirty="0" smtClean="0">
                <a:effectLst/>
                <a:latin typeface="Arial Black"/>
                <a:ea typeface="Calibri"/>
                <a:cs typeface="Times New Roman"/>
              </a:rPr>
              <a:t>Meditation zu einem Don Bosco Relief in der Kirche St. Paulus Innsbruck, </a:t>
            </a:r>
            <a:endParaRPr lang="de-DE" sz="2400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de-AT" sz="2400" dirty="0" smtClean="0">
                <a:effectLst/>
                <a:latin typeface="Arial Black"/>
                <a:ea typeface="Calibri"/>
                <a:cs typeface="Times New Roman"/>
              </a:rPr>
              <a:t>von Sr. Sylvia Steiger FMA; </a:t>
            </a:r>
            <a:r>
              <a:rPr lang="de-AT" sz="2400" dirty="0" err="1" smtClean="0">
                <a:effectLst/>
                <a:latin typeface="Arial Black"/>
                <a:ea typeface="Calibri"/>
                <a:cs typeface="Times New Roman"/>
              </a:rPr>
              <a:t>Stams</a:t>
            </a:r>
            <a:r>
              <a:rPr lang="de-AT" sz="2400" dirty="0" smtClean="0">
                <a:effectLst/>
                <a:latin typeface="Arial Black"/>
                <a:ea typeface="Calibri"/>
                <a:cs typeface="Times New Roman"/>
              </a:rPr>
              <a:t> (A)</a:t>
            </a:r>
            <a:endParaRPr lang="de-DE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771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506" y="0"/>
            <a:ext cx="5368987" cy="6858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74" y="0"/>
            <a:ext cx="57848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55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65" y="0"/>
            <a:ext cx="7512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82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4103"/>
            <a:ext cx="9144000" cy="162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73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27" y="0"/>
            <a:ext cx="52479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0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70" y="0"/>
            <a:ext cx="7849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1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184" y="0"/>
            <a:ext cx="5089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00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75" y="0"/>
            <a:ext cx="6703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87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" y="0"/>
            <a:ext cx="9076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1120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Bildschirmpräsentation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Helmut</dc:creator>
  <cp:lastModifiedBy>Helmut</cp:lastModifiedBy>
  <cp:revision>3</cp:revision>
  <dcterms:created xsi:type="dcterms:W3CDTF">2019-01-16T21:46:53Z</dcterms:created>
  <dcterms:modified xsi:type="dcterms:W3CDTF">2019-01-16T22:09:50Z</dcterms:modified>
</cp:coreProperties>
</file>