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4CC41-B47D-4511-AB1E-7EADEFC97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596B53-4E99-4C83-B12C-C070A3C14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2E775C-840B-4287-B95B-0434164D0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C5ABA1-B172-46B3-BE84-3645FF2A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F29D76-1136-44AA-85D6-BB5952A3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9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CE6F1-2A16-4660-B175-03E6A78B2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A06130-E04B-4DF9-8548-8B9A0326D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D3F081-CA66-42E7-B2EB-B86D0516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FFA8DC-82DA-4803-9E94-E70706F3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5F496D-FFF4-4F63-87F4-873A53FA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26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05AC3CC-79C2-4DB9-B14C-6CC7434F7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6AA3E7-50A2-494F-BC93-B7BA80CE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C4B5E9-03E8-4F1F-9574-E15B5630B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D250BD-2D8E-47C6-8D28-9081BE3E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05EE40-9308-4885-9333-045A3FA1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62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4E621-581E-4C4A-B6A4-76BEA3E0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6C561-EE91-446C-889D-0E4F1F997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72EF3B-7E50-4E12-A3CE-213020051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E311AA-A07B-419B-A216-ECE4CF971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070AFB-E5E7-4025-BE4A-2FE2A135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80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7F5B4-B180-4792-9583-76078039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D6FA61-B0CA-46D9-8538-CB61E2873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DFAB77-C3C1-4493-9456-82F61CAA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714B32-003F-4001-B3FD-EB7049AA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DFDFAC-79A5-42A3-BF10-5CD40D0BC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98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20F5C-93D6-4A4A-8B92-EB0087FA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0C308A-2B4A-43B0-86C0-7311A50CA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4E64D5-6D2E-44E7-B5C8-A7DC618B7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2FC651-0B0C-461A-81A7-55852102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F86AEE-C0B9-41E0-A5E4-0B53AC48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A68C6A-7806-410F-9FD9-FC246829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97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0BA16-1725-4135-B329-F74438457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56F90F-EDFC-4149-A47C-86B62C153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801EE8-FD00-462E-A5A8-84EEF6C6C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C0C6E4-EA77-4476-8A2A-1E43D9698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D56E8B2-5E31-457C-8988-73632009F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386499A-F333-4F3D-92D4-79BABF55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90373E3-F255-4F88-8766-F693D460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A2A555E-D170-425C-B75B-4EE2CDF0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65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33680-5E83-4CBE-B95F-BD17E0E4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B91F5AF-A469-422E-8423-D4DF9901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2F2D1B-0DFA-4D39-9F64-51F158D6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5D8A55-F327-4E2B-A4BA-A0044D64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69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99D434-F05C-447D-AEB3-422D29C6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C818766-44BA-43C6-AFDD-9F05F8C8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3B134C-3F47-4362-9977-A4E8FADA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D230B-DFE4-4976-B5A5-0C876ED89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937407-F742-494C-B441-3783CAE68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989392-B17A-4BE4-983E-208ABFF43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ABDB28-E262-4FAF-A68F-6DDC074C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3C6CF1-6094-4C1A-BBAC-3DAEB22FE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998CDA-C381-4495-BF17-FAEEFE01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88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EE72D-AEA5-4C7F-9389-CCDED8E4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6B2548-1802-4CF9-9789-61659C8CA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BEE798-1691-4CCB-925B-C50170C0D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634A51-C3C5-468E-8B11-8B0801178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87D51F-48F8-400A-AADA-66C40186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1BD23A-422F-42F9-98C3-0734C17D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51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B6B40B-5BB8-4A3A-B44A-4AFA611D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A4C28E-0E1A-4FEF-8747-12CDB00DF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DAA32B-1CB4-4591-B306-E988485FD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99FCA-989A-486C-AB03-0B8AE2274109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830792-E03A-472F-8F4B-BC0BE8A51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1D1A1F-D640-4816-B4E4-182C9EA3B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9E16-28DB-45BD-BC13-7CF054CF70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09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127AF33-F235-4CD1-B35E-1DA4EB64941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4" t="74" r="3946"/>
          <a:stretch/>
        </p:blipFill>
        <p:spPr bwMode="auto">
          <a:xfrm rot="5400000">
            <a:off x="2701030" y="903306"/>
            <a:ext cx="6858001" cy="50513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657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Weckauf</dc:creator>
  <cp:lastModifiedBy>Weckauf</cp:lastModifiedBy>
  <cp:revision>2</cp:revision>
  <dcterms:created xsi:type="dcterms:W3CDTF">2022-01-12T16:13:18Z</dcterms:created>
  <dcterms:modified xsi:type="dcterms:W3CDTF">2022-01-12T16:18:32Z</dcterms:modified>
</cp:coreProperties>
</file>