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CF862-403C-4963-8187-460C8A31B4AA}" type="datetimeFigureOut">
              <a:rPr lang="de-DE" smtClean="0"/>
              <a:t>25.03.20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28F0-7286-450A-8C86-9FFC5EE857E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0486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CF862-403C-4963-8187-460C8A31B4AA}" type="datetimeFigureOut">
              <a:rPr lang="de-DE" smtClean="0"/>
              <a:t>25.03.20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28F0-7286-450A-8C86-9FFC5EE857E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7195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CF862-403C-4963-8187-460C8A31B4AA}" type="datetimeFigureOut">
              <a:rPr lang="de-DE" smtClean="0"/>
              <a:t>25.03.20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28F0-7286-450A-8C86-9FFC5EE857E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467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CF862-403C-4963-8187-460C8A31B4AA}" type="datetimeFigureOut">
              <a:rPr lang="de-DE" smtClean="0"/>
              <a:t>25.03.20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28F0-7286-450A-8C86-9FFC5EE857E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2349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CF862-403C-4963-8187-460C8A31B4AA}" type="datetimeFigureOut">
              <a:rPr lang="de-DE" smtClean="0"/>
              <a:t>25.03.20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28F0-7286-450A-8C86-9FFC5EE857E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18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CF862-403C-4963-8187-460C8A31B4AA}" type="datetimeFigureOut">
              <a:rPr lang="de-DE" smtClean="0"/>
              <a:t>25.03.20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28F0-7286-450A-8C86-9FFC5EE857E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7332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CF862-403C-4963-8187-460C8A31B4AA}" type="datetimeFigureOut">
              <a:rPr lang="de-DE" smtClean="0"/>
              <a:t>25.03.20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28F0-7286-450A-8C86-9FFC5EE857E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1453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CF862-403C-4963-8187-460C8A31B4AA}" type="datetimeFigureOut">
              <a:rPr lang="de-DE" smtClean="0"/>
              <a:t>25.03.20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28F0-7286-450A-8C86-9FFC5EE857E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6624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CF862-403C-4963-8187-460C8A31B4AA}" type="datetimeFigureOut">
              <a:rPr lang="de-DE" smtClean="0"/>
              <a:t>25.03.20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28F0-7286-450A-8C86-9FFC5EE857E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6659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CF862-403C-4963-8187-460C8A31B4AA}" type="datetimeFigureOut">
              <a:rPr lang="de-DE" smtClean="0"/>
              <a:t>25.03.20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28F0-7286-450A-8C86-9FFC5EE857E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1616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CF862-403C-4963-8187-460C8A31B4AA}" type="datetimeFigureOut">
              <a:rPr lang="de-DE" smtClean="0"/>
              <a:t>25.03.20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28F0-7286-450A-8C86-9FFC5EE857E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0699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CF862-403C-4963-8187-460C8A31B4AA}" type="datetimeFigureOut">
              <a:rPr lang="de-DE" smtClean="0"/>
              <a:t>25.03.20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228F0-7286-450A-8C86-9FFC5EE857E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7316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043" y="0"/>
            <a:ext cx="4738877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56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8809"/>
            <a:ext cx="9144000" cy="578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65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89" y="0"/>
            <a:ext cx="72598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714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413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36" y="0"/>
            <a:ext cx="6290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490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037" y="0"/>
            <a:ext cx="6147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98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300"/>
            <a:ext cx="9144000" cy="580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9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7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30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203"/>
            <a:ext cx="9144000" cy="527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012167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Bildschirmpräsentation (4:3)</PresentationFormat>
  <Paragraphs>0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3" baseType="lpstr">
      <vt:lpstr>Arial</vt:lpstr>
      <vt:lpstr>Calibri</vt:lpstr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Helmut</dc:creator>
  <cp:lastModifiedBy>JuHe-Buero</cp:lastModifiedBy>
  <cp:revision>1</cp:revision>
  <dcterms:created xsi:type="dcterms:W3CDTF">2019-12-28T14:58:21Z</dcterms:created>
  <dcterms:modified xsi:type="dcterms:W3CDTF">2020-03-25T08:44:28Z</dcterms:modified>
</cp:coreProperties>
</file>