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289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3237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8589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4248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6781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4162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6205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33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076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0417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532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1E12F-AAAB-4589-9A17-2FF1B3E94C59}" type="datetimeFigureOut">
              <a:rPr lang="de-DE" smtClean="0"/>
              <a:pPr/>
              <a:t>12.01.2014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5E17B-C145-43BD-B38C-31649972817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5206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24230"/>
            <a:ext cx="9144000" cy="407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96098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</dc:creator>
  <cp:lastModifiedBy>Helmut</cp:lastModifiedBy>
  <cp:revision>1</cp:revision>
  <dcterms:created xsi:type="dcterms:W3CDTF">2013-12-04T11:03:27Z</dcterms:created>
  <dcterms:modified xsi:type="dcterms:W3CDTF">2014-01-12T14:47:53Z</dcterms:modified>
</cp:coreProperties>
</file>